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12/31/15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12/31/15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douban/DOUAudioStream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uban/DOUAudioStream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4000" dirty="0" smtClean="0"/>
              <a:t>基于</a:t>
            </a:r>
            <a:r>
              <a:rPr lang="en-US" altLang="zh-CN" sz="4000" u="sng" dirty="0" smtClean="0">
                <a:hlinkClick r:id="rId2"/>
              </a:rPr>
              <a:t>DOUAudioStreamer</a:t>
            </a:r>
            <a:r>
              <a:rPr lang="zh-CN" altLang="en-US" sz="4000" u="sng" dirty="0" smtClean="0"/>
              <a:t>的</a:t>
            </a:r>
            <a:r>
              <a:rPr lang="en-US" altLang="zh-CN" sz="4000" u="sng" dirty="0" smtClean="0"/>
              <a:t>iOS</a:t>
            </a:r>
            <a:r>
              <a:rPr lang="zh-CN" altLang="en-US" sz="4000" u="sng" dirty="0" smtClean="0"/>
              <a:t>音乐播放器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21551086</a:t>
            </a:r>
            <a:r>
              <a:rPr kumimoji="1" lang="zh-CN" altLang="en-US" dirty="0" smtClean="0"/>
              <a:t> 宣章炯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47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2227" y="1371601"/>
            <a:ext cx="10178322" cy="3593591"/>
          </a:xfrm>
        </p:spPr>
        <p:txBody>
          <a:bodyPr/>
          <a:lstStyle/>
          <a:p>
            <a:r>
              <a:rPr lang="en-US" altLang="zh-CN" b="1" dirty="0">
                <a:hlinkClick r:id="rId2"/>
              </a:rPr>
              <a:t>DOUAudioStreamer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是豆瓣</a:t>
            </a:r>
            <a:r>
              <a:rPr lang="zh-CN" altLang="en-US" dirty="0"/>
              <a:t>的开源软件，</a:t>
            </a:r>
            <a:r>
              <a:rPr lang="en-US" altLang="zh-CN" dirty="0" err="1"/>
              <a:t>DOUAudioStreamer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iOS </a:t>
            </a:r>
            <a:r>
              <a:rPr lang="zh-CN" altLang="en-US" dirty="0"/>
              <a:t>和 </a:t>
            </a:r>
            <a:r>
              <a:rPr lang="en-US" altLang="zh-CN" dirty="0"/>
              <a:t>Mac </a:t>
            </a:r>
            <a:r>
              <a:rPr lang="zh-CN" altLang="en-US" dirty="0"/>
              <a:t>的基于核心音频的流媒体音频播</a:t>
            </a:r>
            <a:r>
              <a:rPr lang="zh-CN" altLang="en-US" dirty="0" smtClean="0"/>
              <a:t>放器。</a:t>
            </a:r>
            <a:endParaRPr lang="en-US" altLang="zh-CN" dirty="0" smtClean="0"/>
          </a:p>
          <a:p>
            <a:r>
              <a:rPr kumimoji="1" lang="zh-CN" altLang="en-US" dirty="0" smtClean="0"/>
              <a:t>基于这个核心库，开发了在线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音乐播放器。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215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1953" y="1125021"/>
            <a:ext cx="10178322" cy="3593591"/>
          </a:xfrm>
        </p:spPr>
        <p:txBody>
          <a:bodyPr/>
          <a:lstStyle/>
          <a:p>
            <a:r>
              <a:rPr kumimoji="1" lang="zh-CN" altLang="en-US" dirty="0" smtClean="0"/>
              <a:t>采用</a:t>
            </a:r>
            <a:r>
              <a:rPr kumimoji="1" lang="en-US" altLang="zh-CN" dirty="0" smtClean="0"/>
              <a:t>pod</a:t>
            </a:r>
            <a:r>
              <a:rPr kumimoji="1" lang="zh-CN" altLang="en-US" dirty="0" smtClean="0"/>
              <a:t>进行第三方包的管理：</a:t>
            </a:r>
            <a:endParaRPr kumimoji="1" lang="en-US" altLang="zh-CN" dirty="0" smtClean="0"/>
          </a:p>
          <a:p>
            <a:endParaRPr lang="zh-CN" altLang="en-US" dirty="0"/>
          </a:p>
          <a:p>
            <a:r>
              <a:rPr lang="en-US" altLang="zh-CN" dirty="0"/>
              <a:t>pod '</a:t>
            </a:r>
            <a:r>
              <a:rPr lang="en-US" altLang="zh-CN" dirty="0" err="1"/>
              <a:t>DOUAudioStreamer</a:t>
            </a:r>
            <a:r>
              <a:rPr lang="en-US" altLang="zh-CN" dirty="0"/>
              <a:t>', '0.2.11'</a:t>
            </a:r>
          </a:p>
          <a:p>
            <a:r>
              <a:rPr lang="en-US" altLang="zh-CN" dirty="0"/>
              <a:t>pod '</a:t>
            </a:r>
            <a:r>
              <a:rPr lang="en-US" altLang="zh-CN" dirty="0" err="1"/>
              <a:t>SDWebImage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pod '</a:t>
            </a:r>
            <a:r>
              <a:rPr lang="en-US" altLang="zh-CN" dirty="0" err="1"/>
              <a:t>GVUserDefaults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pod '</a:t>
            </a:r>
            <a:r>
              <a:rPr lang="en-US" altLang="zh-CN" dirty="0" err="1"/>
              <a:t>MBProgressHUD</a:t>
            </a:r>
            <a:r>
              <a:rPr lang="en-US" altLang="zh-CN" dirty="0"/>
              <a:t>'</a:t>
            </a:r>
          </a:p>
          <a:p>
            <a:r>
              <a:rPr lang="nl-NL" altLang="zh-CN" dirty="0" err="1"/>
              <a:t>pod</a:t>
            </a:r>
            <a:r>
              <a:rPr lang="nl-NL" altLang="zh-CN" dirty="0"/>
              <a:t> '</a:t>
            </a:r>
            <a:r>
              <a:rPr lang="nl-NL" altLang="zh-CN" dirty="0" err="1"/>
              <a:t>Mantle</a:t>
            </a:r>
            <a:r>
              <a:rPr lang="nl-NL" altLang="zh-CN" dirty="0"/>
              <a:t>', '1.5.5'</a:t>
            </a:r>
          </a:p>
          <a:p>
            <a:r>
              <a:rPr lang="nl-NL" altLang="zh-CN" dirty="0" err="1"/>
              <a:t>pod</a:t>
            </a:r>
            <a:r>
              <a:rPr lang="nl-NL" altLang="zh-CN" dirty="0"/>
              <a:t> '</a:t>
            </a:r>
            <a:r>
              <a:rPr lang="nl-NL" altLang="zh-CN" dirty="0" err="1"/>
              <a:t>AFNetworking</a:t>
            </a:r>
            <a:r>
              <a:rPr lang="nl-NL" altLang="zh-CN" dirty="0"/>
              <a:t>', '~&gt; 2.0'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28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0033" y="775700"/>
            <a:ext cx="10178322" cy="3593591"/>
          </a:xfrm>
        </p:spPr>
        <p:txBody>
          <a:bodyPr/>
          <a:lstStyle/>
          <a:p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JSON</a:t>
            </a:r>
            <a:r>
              <a:rPr kumimoji="1" lang="zh-CN" altLang="en-US" dirty="0" smtClean="0"/>
              <a:t>格式组织列表的数据，进行解析，然后展示在列表中，播放器的音乐是事前放在七牛云存储上面的。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05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8190273" cy="891611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/>
              <a:t>运行截图：</a:t>
            </a:r>
            <a:endParaRPr kumimoji="1"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32" y="1146690"/>
            <a:ext cx="3119841" cy="5254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19" y="1146689"/>
            <a:ext cx="3119841" cy="5254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006" y="1135087"/>
            <a:ext cx="3133618" cy="52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6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63" y="287678"/>
            <a:ext cx="3370635" cy="5676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05" y="287678"/>
            <a:ext cx="3370635" cy="5676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40" y="287678"/>
            <a:ext cx="3370635" cy="56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678" y="940086"/>
            <a:ext cx="10178322" cy="3593591"/>
          </a:xfrm>
        </p:spPr>
        <p:txBody>
          <a:bodyPr>
            <a:normAutofit/>
          </a:bodyPr>
          <a:lstStyle/>
          <a:p>
            <a:pPr algn="ctr"/>
            <a:endParaRPr kumimoji="1" lang="en-US" altLang="zh-CN" sz="2800" dirty="0" smtClean="0"/>
          </a:p>
          <a:p>
            <a:pPr algn="ctr"/>
            <a:endParaRPr kumimoji="1" lang="en-US" altLang="zh-CN" sz="2800" dirty="0"/>
          </a:p>
          <a:p>
            <a:pPr algn="ctr"/>
            <a:r>
              <a:rPr kumimoji="1" lang="zh-CN" altLang="en-US" sz="2800" dirty="0" smtClean="0"/>
              <a:t>谢谢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4965232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11</TotalTime>
  <Words>76</Words>
  <Application>Microsoft Macintosh PowerPoint</Application>
  <PresentationFormat>宽屏</PresentationFormat>
  <Paragraphs>17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Gill Sans MT</vt:lpstr>
      <vt:lpstr>Impact</vt:lpstr>
      <vt:lpstr>Arial</vt:lpstr>
      <vt:lpstr>徽章</vt:lpstr>
      <vt:lpstr>基于DOUAudioStreamer的iOS音乐播放器</vt:lpstr>
      <vt:lpstr>PowerPoint 演示文稿</vt:lpstr>
      <vt:lpstr>PowerPoint 演示文稿</vt:lpstr>
      <vt:lpstr>PowerPoint 演示文稿</vt:lpstr>
      <vt:lpstr>运行截图：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基于DOUAudioStreamer的iOS音乐播放器</dc:title>
  <dc:creator>宣章炯</dc:creator>
  <cp:lastModifiedBy>宣章炯</cp:lastModifiedBy>
  <cp:revision>2</cp:revision>
  <dcterms:created xsi:type="dcterms:W3CDTF">2015-12-31T10:26:29Z</dcterms:created>
  <dcterms:modified xsi:type="dcterms:W3CDTF">2015-12-31T10:38:06Z</dcterms:modified>
</cp:coreProperties>
</file>